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56" r:id="rId2"/>
    <p:sldId id="257" r:id="rId3"/>
    <p:sldId id="264" r:id="rId4"/>
    <p:sldId id="260" r:id="rId5"/>
    <p:sldId id="259" r:id="rId6"/>
    <p:sldId id="263" r:id="rId7"/>
    <p:sldId id="266" r:id="rId8"/>
    <p:sldId id="268" r:id="rId9"/>
    <p:sldId id="269" r:id="rId10"/>
    <p:sldId id="270" r:id="rId11"/>
    <p:sldId id="271" r:id="rId12"/>
    <p:sldId id="274" r:id="rId13"/>
    <p:sldId id="277" r:id="rId14"/>
    <p:sldId id="279" r:id="rId15"/>
    <p:sldId id="278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561" autoAdjust="0"/>
  </p:normalViewPr>
  <p:slideViewPr>
    <p:cSldViewPr>
      <p:cViewPr varScale="1">
        <p:scale>
          <a:sx n="54" d="100"/>
          <a:sy n="5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EF326-DD3C-4021-8BB2-231F00A5A33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B8C0F-9190-449F-AD0D-DBC59AED4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487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B8C0F-9190-449F-AD0D-DBC59AED404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608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B8C0F-9190-449F-AD0D-DBC59AED404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954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B8C0F-9190-449F-AD0D-DBC59AED404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245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B8C0F-9190-449F-AD0D-DBC59AED404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692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B8C0F-9190-449F-AD0D-DBC59AED404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650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25062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996952"/>
            <a:ext cx="4038600" cy="31292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860032" y="2996952"/>
            <a:ext cx="3826768" cy="31292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OPTIUM\Desktop\sear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15" y="3216250"/>
            <a:ext cx="4028299" cy="320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PTIUM\Desktop\sear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4256771" cy="298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OPTIUM\Desktop\Рисунок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15" y="265548"/>
            <a:ext cx="4096157" cy="297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OPTIUM\Desktop\Рисунок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63995"/>
            <a:ext cx="4256771" cy="320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93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Autofit/>
          </a:bodyPr>
          <a:lstStyle/>
          <a:p>
            <a:r>
              <a:rPr lang="en-US" sz="10000" dirty="0" smtClean="0"/>
              <a:t>   a river</a:t>
            </a:r>
            <a:endParaRPr lang="ru-RU" sz="10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3843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OPTIUM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404664"/>
            <a:ext cx="777686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76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1224136"/>
          </a:xfrm>
        </p:spPr>
        <p:txBody>
          <a:bodyPr>
            <a:noAutofit/>
          </a:bodyPr>
          <a:lstStyle/>
          <a:p>
            <a:r>
              <a:rPr lang="en-US" sz="10000" dirty="0" smtClean="0"/>
              <a:t>   a  map</a:t>
            </a:r>
            <a:endParaRPr lang="ru-RU" sz="10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OPTIUM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6388"/>
            <a:ext cx="7848871" cy="470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21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0810" y="5229200"/>
            <a:ext cx="6400800" cy="1368152"/>
          </a:xfrm>
        </p:spPr>
        <p:txBody>
          <a:bodyPr>
            <a:noAutofit/>
          </a:bodyPr>
          <a:lstStyle/>
          <a:p>
            <a:r>
              <a:rPr lang="en-US" sz="10000" dirty="0" smtClean="0"/>
              <a:t>an   island   </a:t>
            </a:r>
            <a:endParaRPr lang="ru-RU" sz="10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7444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1" name="Picture 3" descr="C:\Users\OPTIUM\Desktop\Nature_Islands_online-urok.ru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27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Autofit/>
          </a:bodyPr>
          <a:lstStyle/>
          <a:p>
            <a:r>
              <a:rPr lang="en-US" sz="10000" dirty="0"/>
              <a:t>a</a:t>
            </a:r>
            <a:r>
              <a:rPr lang="en-US" sz="10000" dirty="0" smtClean="0"/>
              <a:t> wigwam</a:t>
            </a:r>
            <a:endParaRPr lang="ru-RU" sz="10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40324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5" name="Picture 3" descr="C:\Users\OPTIUM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92887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58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389440"/>
            <a:ext cx="6512511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24744"/>
            <a:ext cx="8640960" cy="4752528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en-US" sz="4700" dirty="0" smtClean="0">
                <a:latin typeface="Times New Roman" pitchFamily="18" charset="0"/>
                <a:cs typeface="Times New Roman" pitchFamily="18" charset="0"/>
              </a:rPr>
              <a:t>      There </a:t>
            </a:r>
            <a:r>
              <a:rPr lang="en-US" sz="4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 </a:t>
            </a:r>
            <a:r>
              <a:rPr lang="en-US" sz="4700" dirty="0" smtClean="0">
                <a:latin typeface="Times New Roman" pitchFamily="18" charset="0"/>
                <a:cs typeface="Times New Roman" pitchFamily="18" charset="0"/>
              </a:rPr>
              <a:t>a  wigwam </a:t>
            </a:r>
            <a:r>
              <a:rPr lang="en-US" sz="4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 the island</a:t>
            </a:r>
            <a:r>
              <a:rPr lang="en-US" sz="4700" dirty="0" smtClean="0">
                <a:latin typeface="Times New Roman" pitchFamily="18" charset="0"/>
                <a:cs typeface="Times New Roman" pitchFamily="18" charset="0"/>
              </a:rPr>
              <a:t>.            </a:t>
            </a:r>
          </a:p>
          <a:p>
            <a:pPr marL="45720" indent="0">
              <a:buNone/>
            </a:pPr>
            <a:r>
              <a:rPr lang="en-US" sz="4700" dirty="0" smtClean="0">
                <a:latin typeface="Times New Roman" pitchFamily="18" charset="0"/>
                <a:cs typeface="Times New Roman" pitchFamily="18" charset="0"/>
              </a:rPr>
              <a:t>       There </a:t>
            </a:r>
            <a:r>
              <a:rPr lang="en-US" sz="4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is   </a:t>
            </a:r>
            <a:r>
              <a:rPr lang="en-US" sz="4700" dirty="0" smtClean="0">
                <a:latin typeface="Times New Roman" pitchFamily="18" charset="0"/>
                <a:cs typeface="Times New Roman" pitchFamily="18" charset="0"/>
              </a:rPr>
              <a:t>a cave </a:t>
            </a:r>
            <a:r>
              <a:rPr lang="en-US" sz="4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 the island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45720" indent="0"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700" dirty="0" smtClean="0">
                <a:latin typeface="Times New Roman" pitchFamily="18" charset="0"/>
                <a:cs typeface="Times New Roman" pitchFamily="18" charset="0"/>
              </a:rPr>
              <a:t>   There  </a:t>
            </a:r>
            <a:r>
              <a:rPr lang="en-US" sz="4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sz="4700" dirty="0" smtClean="0">
                <a:latin typeface="Times New Roman" pitchFamily="18" charset="0"/>
                <a:cs typeface="Times New Roman" pitchFamily="18" charset="0"/>
              </a:rPr>
              <a:t> lake</a:t>
            </a:r>
            <a:r>
              <a:rPr lang="en-US" sz="4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4700" dirty="0" smtClean="0">
                <a:latin typeface="Times New Roman" pitchFamily="18" charset="0"/>
                <a:cs typeface="Times New Roman" pitchFamily="18" charset="0"/>
              </a:rPr>
              <a:t>  and  flamingoe</a:t>
            </a:r>
            <a:r>
              <a:rPr lang="en-US" sz="4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</a:p>
          <a:p>
            <a:pPr marL="45720" indent="0">
              <a:buNone/>
            </a:pPr>
            <a:r>
              <a:rPr lang="en-US" sz="4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4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 the island</a:t>
            </a:r>
            <a:r>
              <a:rPr lang="en-US" sz="4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5720" indent="0">
              <a:buNone/>
            </a:pPr>
            <a:r>
              <a:rPr lang="en-US" sz="4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sz="4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are</a:t>
            </a:r>
            <a:r>
              <a:rPr lang="en-US" sz="4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rive</a:t>
            </a:r>
            <a:r>
              <a:rPr lang="en-US" sz="4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4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cave</a:t>
            </a:r>
            <a:r>
              <a:rPr lang="en-US" sz="4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4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>
              <a:buNone/>
            </a:pPr>
            <a:r>
              <a:rPr lang="en-US" sz="4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4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 the  island</a:t>
            </a:r>
            <a:r>
              <a:rPr lang="en-US" sz="4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19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352928" cy="2590224"/>
          </a:xfrm>
        </p:spPr>
        <p:txBody>
          <a:bodyPr/>
          <a:lstStyle/>
          <a:p>
            <a:pPr marL="0" indent="0" algn="l">
              <a:buNone/>
            </a:pPr>
            <a:r>
              <a:rPr lang="en-US" sz="4000" b="0" dirty="0" smtClean="0"/>
              <a:t> </a:t>
            </a:r>
            <a:endParaRPr lang="ru-RU" sz="3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568952" cy="53617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n-US" sz="4000" dirty="0" smtClean="0"/>
          </a:p>
          <a:p>
            <a:pPr marL="45720" indent="0">
              <a:buNone/>
            </a:pPr>
            <a:r>
              <a:rPr lang="en-US" sz="4000" dirty="0" smtClean="0"/>
              <a:t>There </a:t>
            </a:r>
            <a:r>
              <a:rPr lang="en-US" sz="4000" dirty="0" smtClean="0">
                <a:solidFill>
                  <a:schemeClr val="tx1"/>
                </a:solidFill>
              </a:rPr>
              <a:t>are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accent6"/>
                </a:solidFill>
              </a:rPr>
              <a:t>no</a:t>
            </a:r>
            <a:r>
              <a:rPr lang="en-US" sz="4000" dirty="0" smtClean="0"/>
              <a:t> houses </a:t>
            </a:r>
            <a:r>
              <a:rPr lang="en-US" sz="4000" dirty="0" smtClean="0">
                <a:solidFill>
                  <a:schemeClr val="accent6"/>
                </a:solidFill>
              </a:rPr>
              <a:t>on the map.</a:t>
            </a:r>
          </a:p>
          <a:p>
            <a:pPr marL="45720" indent="0">
              <a:buNone/>
            </a:pPr>
            <a:r>
              <a:rPr lang="en-US" sz="4000" dirty="0" smtClean="0"/>
              <a:t>There  are </a:t>
            </a:r>
            <a:r>
              <a:rPr lang="en-US" sz="4000" dirty="0" smtClean="0">
                <a:solidFill>
                  <a:schemeClr val="accent6"/>
                </a:solidFill>
              </a:rPr>
              <a:t>no </a:t>
            </a:r>
            <a:r>
              <a:rPr lang="en-US" sz="4000" dirty="0" smtClean="0"/>
              <a:t>wigwams </a:t>
            </a:r>
            <a:r>
              <a:rPr lang="en-US" sz="4000" dirty="0" smtClean="0">
                <a:solidFill>
                  <a:schemeClr val="accent6"/>
                </a:solidFill>
              </a:rPr>
              <a:t>on the map.  </a:t>
            </a:r>
          </a:p>
          <a:p>
            <a:pPr marL="45720" indent="0">
              <a:buNone/>
            </a:pPr>
            <a:endParaRPr lang="en-US" sz="4000" dirty="0" smtClean="0"/>
          </a:p>
          <a:p>
            <a:pPr marL="45720" indent="0">
              <a:buNone/>
            </a:pPr>
            <a:r>
              <a:rPr lang="en-US" sz="4000" dirty="0" smtClean="0"/>
              <a:t>     There  is   </a:t>
            </a:r>
            <a:r>
              <a:rPr lang="en-US" sz="4000" dirty="0" smtClean="0">
                <a:solidFill>
                  <a:schemeClr val="accent6"/>
                </a:solidFill>
              </a:rPr>
              <a:t>no</a:t>
            </a:r>
            <a:r>
              <a:rPr lang="en-US" sz="4000" dirty="0" smtClean="0"/>
              <a:t> river </a:t>
            </a:r>
            <a:r>
              <a:rPr lang="en-US" sz="4000" dirty="0" smtClean="0">
                <a:solidFill>
                  <a:schemeClr val="accent6"/>
                </a:solidFill>
              </a:rPr>
              <a:t> there</a:t>
            </a:r>
            <a:r>
              <a:rPr lang="en-US" sz="4000" dirty="0" smtClean="0"/>
              <a:t>.</a:t>
            </a:r>
          </a:p>
          <a:p>
            <a:pPr marL="45720" indent="0">
              <a:buNone/>
            </a:pPr>
            <a:r>
              <a:rPr lang="en-US" sz="4000" dirty="0" smtClean="0"/>
              <a:t>     There  is    </a:t>
            </a:r>
            <a:r>
              <a:rPr lang="en-US" sz="4000" dirty="0" smtClean="0">
                <a:solidFill>
                  <a:schemeClr val="accent6"/>
                </a:solidFill>
              </a:rPr>
              <a:t>no</a:t>
            </a:r>
            <a:r>
              <a:rPr lang="en-US" sz="4000" dirty="0" smtClean="0"/>
              <a:t>  wolf  </a:t>
            </a:r>
            <a:r>
              <a:rPr lang="en-US" sz="4000" dirty="0" smtClean="0">
                <a:solidFill>
                  <a:schemeClr val="accent6"/>
                </a:solidFill>
              </a:rPr>
              <a:t>there</a:t>
            </a:r>
            <a:r>
              <a:rPr lang="en-US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9061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9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27223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284984"/>
            <a:ext cx="4038600" cy="30963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3284984"/>
            <a:ext cx="4038600" cy="30963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4" name="Picture 6" descr="C:\Users\OPTIUM\Desktop\Рисунок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2264"/>
            <a:ext cx="4110772" cy="287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OPTIUM\Desktop\Рисунок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16" y="252264"/>
            <a:ext cx="4114145" cy="282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OPTIUM\Desktop\Рисунок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24366"/>
            <a:ext cx="4110772" cy="325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OPTIUM\Desktop\Рисунок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16" y="3078163"/>
            <a:ext cx="4114145" cy="330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0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924944"/>
            <a:ext cx="4038600" cy="32012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2924944"/>
            <a:ext cx="4038600" cy="32012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OPTIUM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97" y="692696"/>
            <a:ext cx="421246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OPTIUM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252" y="692696"/>
            <a:ext cx="419421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05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941168"/>
            <a:ext cx="7704856" cy="1512168"/>
          </a:xfrm>
        </p:spPr>
        <p:txBody>
          <a:bodyPr>
            <a:noAutofit/>
          </a:bodyPr>
          <a:lstStyle/>
          <a:p>
            <a:r>
              <a:rPr lang="en-US" sz="10000" dirty="0" smtClean="0"/>
              <a:t>    a cave</a:t>
            </a:r>
            <a:endParaRPr lang="ru-RU" sz="10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38884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OPTIUM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1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013176"/>
            <a:ext cx="7344816" cy="1512168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tx1"/>
                </a:solidFill>
              </a:rPr>
              <a:t>  flamingoes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453650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6" name="Picture 4" descr="C:\Users\OPTIUM\Desktop\ur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28092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15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5596" y="4941168"/>
            <a:ext cx="6400800" cy="1584176"/>
          </a:xfrm>
        </p:spPr>
        <p:txBody>
          <a:bodyPr>
            <a:noAutofit/>
          </a:bodyPr>
          <a:lstStyle/>
          <a:p>
            <a:r>
              <a:rPr lang="en-US" sz="12000" dirty="0"/>
              <a:t>a</a:t>
            </a:r>
            <a:r>
              <a:rPr lang="en-US" sz="12000" dirty="0" smtClean="0"/>
              <a:t> </a:t>
            </a:r>
            <a:r>
              <a:rPr lang="en-US" sz="10000" dirty="0" smtClean="0"/>
              <a:t>boat</a:t>
            </a:r>
            <a:endParaRPr lang="ru-RU" sz="10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OPTIUM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70485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14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1152128"/>
          </a:xfrm>
        </p:spPr>
        <p:txBody>
          <a:bodyPr>
            <a:noAutofit/>
          </a:bodyPr>
          <a:lstStyle/>
          <a:p>
            <a:r>
              <a:rPr lang="en-US" sz="10000" dirty="0" smtClean="0"/>
              <a:t>   a lake</a:t>
            </a:r>
            <a:endParaRPr lang="ru-RU" sz="10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2677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OPTIUM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63284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1368152"/>
          </a:xfrm>
        </p:spPr>
        <p:txBody>
          <a:bodyPr>
            <a:noAutofit/>
          </a:bodyPr>
          <a:lstStyle/>
          <a:p>
            <a:r>
              <a:rPr lang="en-US" sz="10000" dirty="0" smtClean="0"/>
              <a:t>a  house</a:t>
            </a:r>
            <a:endParaRPr lang="ru-RU" sz="10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237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OPTIUM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8774"/>
            <a:ext cx="8352928" cy="494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09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1440160"/>
          </a:xfrm>
        </p:spPr>
        <p:txBody>
          <a:bodyPr>
            <a:noAutofit/>
          </a:bodyPr>
          <a:lstStyle/>
          <a:p>
            <a:r>
              <a:rPr lang="en-US" sz="10000" dirty="0" smtClean="0"/>
              <a:t>    a sea</a:t>
            </a:r>
            <a:endParaRPr lang="ru-RU" sz="10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136904" cy="31262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OPTIUM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4963"/>
            <a:ext cx="8136903" cy="489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8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282</TotalTime>
  <Words>101</Words>
  <Application>Microsoft Office PowerPoint</Application>
  <PresentationFormat>Экран (4:3)</PresentationFormat>
  <Paragraphs>29</Paragraphs>
  <Slides>16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OPTIUM</dc:creator>
  <cp:lastModifiedBy>Image&amp;Matros™</cp:lastModifiedBy>
  <cp:revision>21</cp:revision>
  <dcterms:created xsi:type="dcterms:W3CDTF">2014-03-03T12:45:42Z</dcterms:created>
  <dcterms:modified xsi:type="dcterms:W3CDTF">2014-03-03T18:23:03Z</dcterms:modified>
</cp:coreProperties>
</file>